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5"/>
  </p:notesMasterIdLst>
  <p:sldIdLst>
    <p:sldId id="256" r:id="rId2"/>
    <p:sldId id="277" r:id="rId3"/>
    <p:sldId id="300" r:id="rId4"/>
    <p:sldId id="301" r:id="rId5"/>
    <p:sldId id="302" r:id="rId6"/>
    <p:sldId id="303" r:id="rId7"/>
    <p:sldId id="276" r:id="rId8"/>
    <p:sldId id="279" r:id="rId9"/>
    <p:sldId id="258" r:id="rId10"/>
    <p:sldId id="281" r:id="rId11"/>
    <p:sldId id="259" r:id="rId12"/>
    <p:sldId id="261" r:id="rId13"/>
    <p:sldId id="270" r:id="rId14"/>
    <p:sldId id="260" r:id="rId15"/>
    <p:sldId id="262" r:id="rId16"/>
    <p:sldId id="271" r:id="rId17"/>
    <p:sldId id="266" r:id="rId18"/>
    <p:sldId id="272" r:id="rId19"/>
    <p:sldId id="267" r:id="rId20"/>
    <p:sldId id="268" r:id="rId21"/>
    <p:sldId id="269" r:id="rId22"/>
    <p:sldId id="273" r:id="rId23"/>
    <p:sldId id="263" r:id="rId24"/>
    <p:sldId id="275" r:id="rId25"/>
    <p:sldId id="274" r:id="rId26"/>
    <p:sldId id="265" r:id="rId27"/>
    <p:sldId id="278" r:id="rId28"/>
    <p:sldId id="282" r:id="rId29"/>
    <p:sldId id="283" r:id="rId30"/>
    <p:sldId id="285" r:id="rId31"/>
    <p:sldId id="284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5" r:id="rId43"/>
    <p:sldId id="299" r:id="rId44"/>
    <p:sldId id="304" r:id="rId45"/>
    <p:sldId id="310" r:id="rId46"/>
    <p:sldId id="311" r:id="rId47"/>
    <p:sldId id="313" r:id="rId48"/>
    <p:sldId id="312" r:id="rId49"/>
    <p:sldId id="314" r:id="rId50"/>
    <p:sldId id="315" r:id="rId51"/>
    <p:sldId id="316" r:id="rId52"/>
    <p:sldId id="317" r:id="rId53"/>
    <p:sldId id="31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30/10/2017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28.png"/><Relationship Id="rId2" Type="http://schemas.openxmlformats.org/officeDocument/2006/relationships/video" Target="../media/media2.mp4"/><Relationship Id="rId16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1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38.png"/><Relationship Id="rId3" Type="http://schemas.microsoft.com/office/2007/relationships/media" Target="../media/media4.mp4"/><Relationship Id="rId21" Type="http://schemas.openxmlformats.org/officeDocument/2006/relationships/image" Target="../media/image45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7.png"/><Relationship Id="rId2" Type="http://schemas.openxmlformats.org/officeDocument/2006/relationships/video" Target="../media/media2.mp4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0831" y="1512831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</a:t>
            </a:r>
            <a:r>
              <a:rPr lang="es-ES" sz="2400" dirty="0" smtClean="0"/>
              <a:t>y proporcionar </a:t>
            </a:r>
            <a:r>
              <a:rPr lang="es-ES" sz="2400" dirty="0" smtClean="0"/>
              <a:t>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Lenguajes</a:t>
            </a:r>
            <a:r>
              <a:rPr lang="es-ES" sz="2400" b="1" dirty="0"/>
              <a:t>: </a:t>
            </a:r>
            <a:r>
              <a:rPr lang="es-ES" sz="2400" dirty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dirty="0"/>
              <a:t>: pieza de código que controla una parte de la vista. Una aplicación en Angular es un componente que contiene varios subcomponentes.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Fichero APP.JS</a:t>
            </a:r>
            <a:endParaRPr lang="es-ES" sz="4800" b="1" u="sng" dirty="0" smtClean="0">
              <a:solidFill>
                <a:schemeClr val="accent6"/>
              </a:solidFill>
            </a:endParaRP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</a:t>
            </a:r>
            <a:r>
              <a:rPr lang="es-ES" sz="2400" dirty="0" smtClean="0"/>
              <a:t>.</a:t>
            </a:r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Las interacciones </a:t>
            </a:r>
            <a:r>
              <a:rPr lang="es-ES" sz="2400" dirty="0"/>
              <a:t>suele ser </a:t>
            </a:r>
            <a:r>
              <a:rPr lang="es-ES" sz="2400" dirty="0" smtClean="0"/>
              <a:t>que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Desarrollo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324291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3.2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utilidad, aunque </a:t>
            </a:r>
            <a:r>
              <a:rPr lang="es-ES" sz="2000" dirty="0" smtClean="0"/>
              <a:t>aun así́ </a:t>
            </a:r>
            <a:r>
              <a:rPr lang="es-ES" sz="2000" dirty="0"/>
              <a:t>tampoco tiene mal </a:t>
            </a:r>
            <a:r>
              <a:rPr lang="es-ES" sz="2000" dirty="0" smtClean="0"/>
              <a:t>puntuación. Creo </a:t>
            </a:r>
            <a:r>
              <a:rPr lang="es-ES" sz="2000" dirty="0"/>
              <a:t>que al ser una </a:t>
            </a:r>
            <a:r>
              <a:rPr lang="es-ES" sz="2000" dirty="0" smtClean="0"/>
              <a:t>aplicación </a:t>
            </a:r>
            <a:r>
              <a:rPr lang="es-ES" sz="2000" dirty="0"/>
              <a:t>con una funcionalidad ya conocida por los usuarios, no llama </a:t>
            </a:r>
            <a:r>
              <a:rPr lang="es-ES" sz="2000" dirty="0" smtClean="0"/>
              <a:t>la atención </a:t>
            </a:r>
            <a:r>
              <a:rPr lang="es-ES" sz="2000" dirty="0"/>
              <a:t>especialmente por lo que ha podido repercutir en la nota sobre este punto.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178" y="2360505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0000" b="1" u="sng" dirty="0" smtClean="0">
                <a:solidFill>
                  <a:schemeClr val="tx1"/>
                </a:solidFill>
              </a:rPr>
              <a:t>4. Conclusiones</a:t>
            </a:r>
            <a:endParaRPr lang="es-ES" sz="10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4.1 Planificación temporal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709" y="953536"/>
            <a:ext cx="1026258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Primer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</a:t>
            </a:r>
            <a:r>
              <a:rPr lang="es-ES" sz="2000" dirty="0"/>
              <a:t>un tutorial </a:t>
            </a:r>
            <a:r>
              <a:rPr lang="es-ES" sz="2000" dirty="0" smtClean="0"/>
              <a:t>de Angular para parte </a:t>
            </a:r>
            <a:r>
              <a:rPr lang="es-ES" sz="2000" dirty="0" err="1" smtClean="0"/>
              <a:t>frontend</a:t>
            </a:r>
            <a:r>
              <a:rPr lang="es-ES" sz="2000" dirty="0"/>
              <a:t>.</a:t>
            </a:r>
            <a:endParaRPr lang="es-ES" sz="20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Creación de </a:t>
            </a:r>
            <a:r>
              <a:rPr lang="es-ES" sz="2000" dirty="0"/>
              <a:t>las primeras pantallas de la </a:t>
            </a:r>
            <a:r>
              <a:rPr lang="es-ES" sz="20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Segundo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un tutorial de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Por problemas, cambio de tecnología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por Express.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/>
              <a:t>Realización de un tutorial de </a:t>
            </a:r>
            <a:r>
              <a:rPr lang="es-ES" sz="2000" dirty="0" smtClean="0"/>
              <a:t>Express </a:t>
            </a:r>
            <a:r>
              <a:rPr lang="es-ES" sz="2000" dirty="0"/>
              <a:t>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Tercer y cuarto mes</a:t>
            </a:r>
            <a:r>
              <a:rPr lang="es-ES" sz="2000" b="1" u="sng" dirty="0"/>
              <a:t>: </a:t>
            </a:r>
            <a:endParaRPr lang="es-ES" sz="2000" b="1" u="sng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Desarrollo en paralelo parte </a:t>
            </a:r>
            <a:r>
              <a:rPr lang="es-ES" sz="2000" dirty="0" err="1" smtClean="0"/>
              <a:t>frontend</a:t>
            </a:r>
            <a:r>
              <a:rPr lang="es-ES" sz="2000" dirty="0" smtClean="0"/>
              <a:t> y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Testeo de la aplicación.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Cambios y mejoras.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Quito mes: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memoria y presentación.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Prueba de la aplicación con usuarios.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4.1 Código fuente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El </a:t>
            </a:r>
            <a:r>
              <a:rPr lang="es-ES" sz="2400" dirty="0" smtClean="0"/>
              <a:t>código </a:t>
            </a:r>
            <a:r>
              <a:rPr lang="es-ES" sz="2400" dirty="0"/>
              <a:t>fuente de la </a:t>
            </a:r>
            <a:r>
              <a:rPr lang="es-ES" sz="2400" dirty="0" smtClean="0"/>
              <a:t>aplicación </a:t>
            </a:r>
            <a:r>
              <a:rPr lang="es-ES" sz="2400" dirty="0"/>
              <a:t>se encuentra en repositorios de </a:t>
            </a:r>
            <a:r>
              <a:rPr lang="es-ES" sz="2400" dirty="0" smtClean="0"/>
              <a:t>GitHub.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frontend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/>
              <a:t> </a:t>
            </a:r>
            <a:r>
              <a:rPr lang="es-ES" sz="2400" dirty="0" smtClean="0"/>
              <a:t>   https</a:t>
            </a:r>
            <a:r>
              <a:rPr lang="es-ES" sz="2400" dirty="0"/>
              <a:t>://github.com/LopezZambrano/prueba/tree/master/planGO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backend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 smtClean="0"/>
              <a:t>     https</a:t>
            </a:r>
            <a:r>
              <a:rPr lang="es-ES" sz="2400" dirty="0"/>
              <a:t>://github.com/LopezZambrano/node-api-rest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Memoria:</a:t>
            </a:r>
            <a:endParaRPr lang="es-ES" sz="2400" dirty="0"/>
          </a:p>
          <a:p>
            <a:pPr algn="just"/>
            <a:r>
              <a:rPr lang="es-ES" sz="2400" dirty="0" smtClean="0"/>
              <a:t>    https</a:t>
            </a:r>
            <a:r>
              <a:rPr lang="es-ES" sz="2400" dirty="0"/>
              <a:t>://github.com/LopezZambrano/memoria-planGO.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12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4.2 Análisis del código</a:t>
            </a:r>
            <a:endParaRPr lang="es-ES" sz="5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1" y="3184236"/>
            <a:ext cx="6720962" cy="3400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2" y="1495597"/>
            <a:ext cx="6720961" cy="1471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4330" y="1954559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Backend</a:t>
            </a:r>
            <a:endParaRPr lang="es-E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624330" y="4607353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Frontend</a:t>
            </a:r>
            <a:endParaRPr lang="es-ES" sz="3000" dirty="0"/>
          </a:p>
        </p:txBody>
      </p:sp>
      <p:sp>
        <p:nvSpPr>
          <p:cNvPr id="9" name="Right Arrow 8"/>
          <p:cNvSpPr/>
          <p:nvPr/>
        </p:nvSpPr>
        <p:spPr>
          <a:xfrm>
            <a:off x="3719176" y="2006809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>
            <a:off x="3719175" y="4659603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30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4.3 Lecciones aprendidas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Aprendizaje de tecnologías muy demandadas actualmente: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Angular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Ionic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Express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Mejora en conocimientos básicos de desarrollo web: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HTML5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CSS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JavaScript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Aprendizaje de base de datos </a:t>
            </a:r>
            <a:r>
              <a:rPr lang="es-ES" sz="2200" dirty="0" err="1" smtClean="0"/>
              <a:t>MongoDB</a:t>
            </a:r>
            <a:r>
              <a:rPr lang="es-ES" sz="22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Integración de servicios en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1720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4.4 Trabajos futuros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256" y="2027733"/>
            <a:ext cx="10591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Realizar </a:t>
            </a:r>
            <a:r>
              <a:rPr lang="es-ES" sz="2400" dirty="0"/>
              <a:t>las mejoras que pidan los usuarios y </a:t>
            </a:r>
            <a:r>
              <a:rPr lang="es-ES" sz="2400" dirty="0" smtClean="0"/>
              <a:t>así adaptarla </a:t>
            </a:r>
            <a:r>
              <a:rPr lang="es-ES" sz="2400" dirty="0"/>
              <a:t>a sus necesidades</a:t>
            </a:r>
            <a:r>
              <a:rPr lang="es-E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Añadir más </a:t>
            </a:r>
            <a:r>
              <a:rPr lang="es-ES" sz="2400" dirty="0"/>
              <a:t>seguridad a la base de datos. </a:t>
            </a: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Según </a:t>
            </a:r>
            <a:r>
              <a:rPr lang="es-ES" sz="2400" dirty="0"/>
              <a:t>las conclusiones </a:t>
            </a:r>
            <a:r>
              <a:rPr lang="es-ES" sz="2400" dirty="0" smtClean="0"/>
              <a:t>obtenidas </a:t>
            </a:r>
            <a:r>
              <a:rPr lang="es-ES" sz="2400" dirty="0"/>
              <a:t>en la </a:t>
            </a:r>
            <a:r>
              <a:rPr lang="es-ES" sz="2400" dirty="0" smtClean="0"/>
              <a:t>prueba, </a:t>
            </a:r>
            <a:r>
              <a:rPr lang="es-ES" sz="2400" dirty="0"/>
              <a:t>al ser una </a:t>
            </a:r>
            <a:r>
              <a:rPr lang="es-ES" sz="2400" dirty="0" smtClean="0"/>
              <a:t>aplicación </a:t>
            </a:r>
            <a:r>
              <a:rPr lang="es-ES" sz="2400" dirty="0"/>
              <a:t>cuya funcionalidad nos la dan otras </a:t>
            </a:r>
            <a:r>
              <a:rPr lang="es-ES" sz="2400" dirty="0" smtClean="0"/>
              <a:t>más </a:t>
            </a:r>
            <a:r>
              <a:rPr lang="es-ES" sz="2400" dirty="0"/>
              <a:t>famosas, </a:t>
            </a:r>
            <a:r>
              <a:rPr lang="es-ES" sz="2400" dirty="0" smtClean="0"/>
              <a:t>habría </a:t>
            </a:r>
            <a:r>
              <a:rPr lang="es-ES" sz="2400" dirty="0"/>
              <a:t>que pensar algo que la </a:t>
            </a:r>
            <a:r>
              <a:rPr lang="es-ES" sz="2400" dirty="0" smtClean="0"/>
              <a:t>haga única </a:t>
            </a:r>
            <a:r>
              <a:rPr lang="es-ES" sz="2400" dirty="0"/>
              <a:t>y capte la </a:t>
            </a:r>
            <a:r>
              <a:rPr lang="es-ES" sz="2400" dirty="0" smtClean="0"/>
              <a:t>atención </a:t>
            </a:r>
            <a:r>
              <a:rPr lang="es-ES" sz="2400" dirty="0"/>
              <a:t>de los usuarios.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1619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34" y="2304012"/>
            <a:ext cx="9858988" cy="1507067"/>
          </a:xfrm>
        </p:spPr>
        <p:txBody>
          <a:bodyPr>
            <a:noAutofit/>
          </a:bodyPr>
          <a:lstStyle/>
          <a:p>
            <a:pPr algn="ctr"/>
            <a:r>
              <a:rPr lang="es-ES" sz="13000" dirty="0" smtClean="0">
                <a:solidFill>
                  <a:schemeClr val="tx1"/>
                </a:solidFill>
              </a:rPr>
              <a:t>FIN</a:t>
            </a:r>
            <a:endParaRPr lang="es-ES" sz="1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Base </a:t>
            </a:r>
            <a:r>
              <a:rPr lang="es-ES" sz="2400" dirty="0"/>
              <a:t>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7" y="2237174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3948</TotalTime>
  <Words>1408</Words>
  <Application>Microsoft Office PowerPoint</Application>
  <PresentationFormat>Widescreen</PresentationFormat>
  <Paragraphs>284</Paragraphs>
  <Slides>53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Proyecto fin de grado</vt:lpstr>
      <vt:lpstr>1. Introducción</vt:lpstr>
      <vt:lpstr>1.1 Angular</vt:lpstr>
      <vt:lpstr>1.2 Ionic 2</vt:lpstr>
      <vt:lpstr>1.3 Express</vt:lpstr>
      <vt:lpstr>1.4 MongoDB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Desarrollo de la prueba </vt:lpstr>
      <vt:lpstr>3.2 Conclusiones de la prueba </vt:lpstr>
      <vt:lpstr>4. Conclusiones</vt:lpstr>
      <vt:lpstr>4.1 Planificación temporal</vt:lpstr>
      <vt:lpstr>4.1 Código fuente</vt:lpstr>
      <vt:lpstr>4.2 Análisis del código</vt:lpstr>
      <vt:lpstr>4.3 Lecciones aprendidas</vt:lpstr>
      <vt:lpstr>4.4 Trabajos futuros</vt:lpstr>
      <vt:lpstr>FIN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26</cp:revision>
  <dcterms:created xsi:type="dcterms:W3CDTF">2017-10-04T10:09:46Z</dcterms:created>
  <dcterms:modified xsi:type="dcterms:W3CDTF">2017-10-30T16:30:20Z</dcterms:modified>
</cp:coreProperties>
</file>